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2" r:id="rId4"/>
  </p:sldMasterIdLst>
  <p:notesMasterIdLst>
    <p:notesMasterId r:id="rId9"/>
  </p:notesMasterIdLst>
  <p:handoutMasterIdLst>
    <p:handoutMasterId r:id="rId10"/>
  </p:handout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145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7" d="100"/>
          <a:sy n="67" d="100"/>
        </p:scale>
        <p:origin x="3120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9D4F46-D9D3-4068-9681-59CF8EDCA985}" type="datetimeFigureOut">
              <a:rPr lang="en-GB" smtClean="0"/>
              <a:t>05/08/2025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F025ED-6538-4AE6-A678-BD4761EA2D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96945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6893D4-98E9-46EA-8F92-9ED5B1A9A562}" type="datetimeFigureOut">
              <a:rPr lang="en-GB" smtClean="0"/>
              <a:t>05/08/2025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416F6C-7678-495F-A95D-E600612420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3653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416F6C-7678-495F-A95D-E6006124201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89457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416F6C-7678-495F-A95D-E6006124201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6034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43000" y="3602038"/>
            <a:ext cx="6858000" cy="1231219"/>
          </a:xfrm>
        </p:spPr>
        <p:txBody>
          <a:bodyPr/>
          <a:lstStyle>
            <a:lvl1pPr marL="0" indent="0" algn="ctr">
              <a:buNone/>
              <a:defRPr sz="2400" baseline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Author’s name, Affiliation</a:t>
            </a:r>
          </a:p>
          <a:p>
            <a:r>
              <a:rPr lang="en-US" dirty="0" smtClean="0"/>
              <a:t> 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104" r="43125"/>
          <a:stretch/>
        </p:blipFill>
        <p:spPr>
          <a:xfrm>
            <a:off x="0" y="6139543"/>
            <a:ext cx="9144000" cy="239986"/>
          </a:xfrm>
          <a:prstGeom prst="rect">
            <a:avLst/>
          </a:prstGeom>
        </p:spPr>
      </p:pic>
      <p:sp>
        <p:nvSpPr>
          <p:cNvPr id="10" name="Date Placeholder 7"/>
          <p:cNvSpPr>
            <a:spLocks noGrp="1"/>
          </p:cNvSpPr>
          <p:nvPr>
            <p:ph type="dt" sz="half" idx="10"/>
          </p:nvPr>
        </p:nvSpPr>
        <p:spPr>
          <a:xfrm>
            <a:off x="637359" y="6476412"/>
            <a:ext cx="2057400" cy="298404"/>
          </a:xfrm>
        </p:spPr>
        <p:txBody>
          <a:bodyPr/>
          <a:lstStyle/>
          <a:p>
            <a:fld id="{018E1168-A433-4617-8BE1-6B7E1C1FFFD3}" type="datetime1">
              <a:rPr lang="en-US" smtClean="0"/>
              <a:t>8/5/2025</a:t>
            </a:fld>
            <a:endParaRPr lang="en-GB"/>
          </a:p>
        </p:txBody>
      </p:sp>
      <p:sp>
        <p:nvSpPr>
          <p:cNvPr id="11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6457950" y="6485756"/>
            <a:ext cx="2057400" cy="289059"/>
          </a:xfrm>
        </p:spPr>
        <p:txBody>
          <a:bodyPr/>
          <a:lstStyle/>
          <a:p>
            <a:fld id="{78FFBA17-060D-4405-8FBA-2B8CD9043D15}" type="slidenum">
              <a:rPr lang="en-GB" smtClean="0"/>
              <a:t>‹#›</a:t>
            </a:fld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325" b="1"/>
          <a:stretch/>
        </p:blipFill>
        <p:spPr>
          <a:xfrm>
            <a:off x="0" y="13108"/>
            <a:ext cx="9144000" cy="110925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1577" y="459041"/>
            <a:ext cx="6322423" cy="716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6345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104" r="43125"/>
          <a:stretch/>
        </p:blipFill>
        <p:spPr>
          <a:xfrm>
            <a:off x="0" y="6139543"/>
            <a:ext cx="9144000" cy="239986"/>
          </a:xfrm>
          <a:prstGeom prst="rect">
            <a:avLst/>
          </a:prstGeom>
        </p:spPr>
      </p:pic>
      <p:sp>
        <p:nvSpPr>
          <p:cNvPr id="10" name="Date Placeholder 7"/>
          <p:cNvSpPr>
            <a:spLocks noGrp="1"/>
          </p:cNvSpPr>
          <p:nvPr>
            <p:ph type="dt" sz="half" idx="10"/>
          </p:nvPr>
        </p:nvSpPr>
        <p:spPr>
          <a:xfrm>
            <a:off x="628650" y="6476412"/>
            <a:ext cx="2057400" cy="298404"/>
          </a:xfrm>
        </p:spPr>
        <p:txBody>
          <a:bodyPr/>
          <a:lstStyle/>
          <a:p>
            <a:fld id="{404DD642-2507-44EB-B312-625B2F63046F}" type="datetime1">
              <a:rPr lang="en-US" smtClean="0"/>
              <a:t>8/5/2025</a:t>
            </a:fld>
            <a:endParaRPr lang="en-GB"/>
          </a:p>
        </p:txBody>
      </p:sp>
      <p:sp>
        <p:nvSpPr>
          <p:cNvPr id="11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6457950" y="6485756"/>
            <a:ext cx="2057400" cy="289059"/>
          </a:xfrm>
        </p:spPr>
        <p:txBody>
          <a:bodyPr/>
          <a:lstStyle/>
          <a:p>
            <a:fld id="{78FFBA17-060D-4405-8FBA-2B8CD9043D15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628650" y="1387475"/>
            <a:ext cx="7886700" cy="4351338"/>
          </a:xfrm>
        </p:spPr>
        <p:txBody>
          <a:bodyPr/>
          <a:lstStyle>
            <a:lvl1pPr marL="0" indent="0">
              <a:buNone/>
              <a:defRPr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pPr lvl="0"/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65"/>
          <a:stretch/>
        </p:blipFill>
        <p:spPr>
          <a:xfrm>
            <a:off x="0" y="0"/>
            <a:ext cx="9144000" cy="68192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64" r="64286" b="10838"/>
          <a:stretch/>
        </p:blipFill>
        <p:spPr>
          <a:xfrm>
            <a:off x="46264" y="34815"/>
            <a:ext cx="1995896" cy="585462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3988" y="-17578"/>
            <a:ext cx="6836275" cy="7742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6075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&amp;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537" t="5031"/>
          <a:stretch/>
        </p:blipFill>
        <p:spPr>
          <a:xfrm>
            <a:off x="1" y="3538683"/>
            <a:ext cx="9143999" cy="2823961"/>
          </a:xfrm>
          <a:prstGeom prst="rect">
            <a:avLst/>
          </a:prstGeom>
        </p:spPr>
      </p:pic>
      <p:sp>
        <p:nvSpPr>
          <p:cNvPr id="10" name="Date Placeholder 7"/>
          <p:cNvSpPr>
            <a:spLocks noGrp="1"/>
          </p:cNvSpPr>
          <p:nvPr>
            <p:ph type="dt" sz="half" idx="10"/>
          </p:nvPr>
        </p:nvSpPr>
        <p:spPr>
          <a:xfrm>
            <a:off x="628650" y="6528664"/>
            <a:ext cx="2057400" cy="298404"/>
          </a:xfrm>
        </p:spPr>
        <p:txBody>
          <a:bodyPr/>
          <a:lstStyle/>
          <a:p>
            <a:fld id="{17191C59-9C32-42AF-BD74-153373140C8A}" type="datetime1">
              <a:rPr lang="en-US" smtClean="0"/>
              <a:t>8/5/2025</a:t>
            </a:fld>
            <a:endParaRPr lang="en-GB"/>
          </a:p>
        </p:txBody>
      </p:sp>
      <p:sp>
        <p:nvSpPr>
          <p:cNvPr id="11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6457950" y="6538008"/>
            <a:ext cx="2057400" cy="289059"/>
          </a:xfrm>
        </p:spPr>
        <p:txBody>
          <a:bodyPr/>
          <a:lstStyle/>
          <a:p>
            <a:fld id="{78FFBA17-060D-4405-8FBA-2B8CD9043D15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253990" y="4553261"/>
            <a:ext cx="4282440" cy="1655762"/>
          </a:xfrm>
        </p:spPr>
        <p:txBody>
          <a:bodyPr>
            <a:normAutofit/>
          </a:bodyPr>
          <a:lstStyle>
            <a:lvl1pPr marL="0" indent="0" algn="ctr">
              <a:buNone/>
              <a:defRPr sz="4400">
                <a:solidFill>
                  <a:schemeClr val="bg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Q&amp;A...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64" r="64286" b="10838"/>
          <a:stretch/>
        </p:blipFill>
        <p:spPr>
          <a:xfrm>
            <a:off x="76743" y="113192"/>
            <a:ext cx="3770487" cy="110600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4475" y="-792479"/>
            <a:ext cx="7629525" cy="8713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0143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5078C-E409-4AEF-A488-29A983E74779}" type="datetime1">
              <a:rPr lang="en-US" smtClean="0"/>
              <a:t>8/5/2025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FFBA17-060D-4405-8FBA-2B8CD9043D15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1565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75" r:id="rId2"/>
    <p:sldLayoutId id="2147483669" r:id="rId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31517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A6445-FD09-45B0-82F5-B24DD1BF492C}" type="datetime1">
              <a:rPr lang="en-US" smtClean="0"/>
              <a:t>8/5/2025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FBA17-060D-4405-8FBA-2B8CD9043D15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9197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C23C9-C602-4A20-AFA6-C92D67CA42C9}" type="datetime1">
              <a:rPr lang="en-US" smtClean="0"/>
              <a:t>8/5/2025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FBA17-060D-4405-8FBA-2B8CD9043D15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4882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378311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498e94b-c16e-455f-a067-b4b27b823b54" xsi:nil="true"/>
    <lcf76f155ced4ddcb4097134ff3c332f xmlns="5bc7ae28-9d9b-464b-b400-80112c140536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CE924B64CCEB940A2F1B5EB701619B1" ma:contentTypeVersion="11" ma:contentTypeDescription="Create a new document." ma:contentTypeScope="" ma:versionID="5bd1da77ef85377f2e313311829dad35">
  <xsd:schema xmlns:xsd="http://www.w3.org/2001/XMLSchema" xmlns:xs="http://www.w3.org/2001/XMLSchema" xmlns:p="http://schemas.microsoft.com/office/2006/metadata/properties" xmlns:ns2="5bc7ae28-9d9b-464b-b400-80112c140536" xmlns:ns3="7498e94b-c16e-455f-a067-b4b27b823b54" targetNamespace="http://schemas.microsoft.com/office/2006/metadata/properties" ma:root="true" ma:fieldsID="0206c368b69fe321e5d3d031292932e9" ns2:_="" ns3:_="">
    <xsd:import namespace="5bc7ae28-9d9b-464b-b400-80112c140536"/>
    <xsd:import namespace="7498e94b-c16e-455f-a067-b4b27b823b5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c7ae28-9d9b-464b-b400-80112c14053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d6c881fc-7058-4a95-ab3d-f42c97f9303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98e94b-c16e-455f-a067-b4b27b823b54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f00b25fa-18ee-40f1-a65c-25bc1e022580}" ma:internalName="TaxCatchAll" ma:showField="CatchAllData" ma:web="7498e94b-c16e-455f-a067-b4b27b823b5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F089B46-01D7-413B-B69B-29E0449C3B25}">
  <ds:schemaRefs>
    <ds:schemaRef ds:uri="http://schemas.microsoft.com/office/2006/metadata/properties"/>
    <ds:schemaRef ds:uri="http://schemas.microsoft.com/office/infopath/2007/PartnerControls"/>
    <ds:schemaRef ds:uri="7498e94b-c16e-455f-a067-b4b27b823b54"/>
    <ds:schemaRef ds:uri="5bc7ae28-9d9b-464b-b400-80112c140536"/>
  </ds:schemaRefs>
</ds:datastoreItem>
</file>

<file path=customXml/itemProps2.xml><?xml version="1.0" encoding="utf-8"?>
<ds:datastoreItem xmlns:ds="http://schemas.openxmlformats.org/officeDocument/2006/customXml" ds:itemID="{EAFF6629-2F67-42A8-A783-7F2EB31B7A2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7C786C6-CFC8-4B20-AD1A-3E71C1EA0F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bc7ae28-9d9b-464b-b400-80112c140536"/>
    <ds:schemaRef ds:uri="7498e94b-c16e-455f-a067-b4b27b823b5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</TotalTime>
  <Words>6</Words>
  <Application>Microsoft Office PowerPoint</Application>
  <PresentationFormat>On-screen Show (4:3)</PresentationFormat>
  <Paragraphs>6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Open Sans Extrabold</vt:lpstr>
      <vt:lpstr>Open Sans Light</vt:lpstr>
      <vt:lpstr>Open Sans Semibold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Microsoft account</cp:lastModifiedBy>
  <cp:revision>44</cp:revision>
  <dcterms:created xsi:type="dcterms:W3CDTF">2025-01-27T21:59:17Z</dcterms:created>
  <dcterms:modified xsi:type="dcterms:W3CDTF">2025-08-05T21:41:46Z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0x010100DCE924B64CCEB940A2F1B5EB701619B1</vt:lpwstr>
  </property>
</Properties>
</file>